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580" r:id="rId9"/>
    <p:sldId id="2466" r:id="rId10"/>
    <p:sldId id="2318" r:id="rId11"/>
    <p:sldId id="2535" r:id="rId12"/>
    <p:sldId id="2025" r:id="rId13"/>
    <p:sldId id="2570" r:id="rId14"/>
    <p:sldId id="2574" r:id="rId15"/>
    <p:sldId id="2575" r:id="rId16"/>
    <p:sldId id="2576" r:id="rId17"/>
    <p:sldId id="2573" r:id="rId18"/>
    <p:sldId id="2571" r:id="rId19"/>
    <p:sldId id="2537" r:id="rId20"/>
    <p:sldId id="2512" r:id="rId21"/>
    <p:sldId id="2572" r:id="rId22"/>
    <p:sldId id="2491" r:id="rId23"/>
    <p:sldId id="2534" r:id="rId24"/>
    <p:sldId id="2539" r:id="rId25"/>
    <p:sldId id="2520" r:id="rId26"/>
    <p:sldId id="2541" r:id="rId27"/>
    <p:sldId id="2542" r:id="rId28"/>
    <p:sldId id="2540" r:id="rId29"/>
    <p:sldId id="2549" r:id="rId30"/>
    <p:sldId id="2531" r:id="rId31"/>
    <p:sldId id="2543" r:id="rId32"/>
    <p:sldId id="2544" r:id="rId33"/>
    <p:sldId id="2500" r:id="rId34"/>
    <p:sldId id="2521" r:id="rId35"/>
    <p:sldId id="2545" r:id="rId36"/>
    <p:sldId id="2215" r:id="rId37"/>
    <p:sldId id="2548" r:id="rId38"/>
    <p:sldId id="2522" r:id="rId39"/>
    <p:sldId id="2524" r:id="rId40"/>
    <p:sldId id="2523" r:id="rId41"/>
    <p:sldId id="2527" r:id="rId42"/>
    <p:sldId id="2550" r:id="rId43"/>
    <p:sldId id="2553" r:id="rId44"/>
    <p:sldId id="2552" r:id="rId45"/>
    <p:sldId id="2555" r:id="rId46"/>
    <p:sldId id="2554" r:id="rId47"/>
    <p:sldId id="2551" r:id="rId48"/>
    <p:sldId id="2557" r:id="rId49"/>
    <p:sldId id="2556" r:id="rId50"/>
    <p:sldId id="2560" r:id="rId51"/>
    <p:sldId id="2547" r:id="rId52"/>
    <p:sldId id="2558" r:id="rId53"/>
    <p:sldId id="2562" r:id="rId54"/>
    <p:sldId id="2563" r:id="rId55"/>
    <p:sldId id="2567" r:id="rId56"/>
    <p:sldId id="2566" r:id="rId57"/>
    <p:sldId id="2579" r:id="rId58"/>
    <p:sldId id="2565" r:id="rId59"/>
    <p:sldId id="2569" r:id="rId60"/>
    <p:sldId id="2373" r:id="rId61"/>
    <p:sldId id="2079" r:id="rId62"/>
    <p:sldId id="2577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66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0.emf"/><Relationship Id="rId4" Type="http://schemas.openxmlformats.org/officeDocument/2006/relationships/diagramData" Target="../diagrams/data1.xml"/><Relationship Id="rId9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microsoft.com/office/2007/relationships/hdphoto" Target="../media/hdphoto10.wdp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9.emf"/><Relationship Id="rId4" Type="http://schemas.openxmlformats.org/officeDocument/2006/relationships/diagramData" Target="../diagrams/data2.xml"/><Relationship Id="rId9" Type="http://schemas.openxmlformats.org/officeDocument/2006/relationships/image" Target="../media/image8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392937" y="11156798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774392" y="11708780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6257" y="764177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4405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57828" y="8763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1021" y="81173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04530" y="456111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63790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05586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90789" y="80385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2881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786696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8073" y="97772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36881" y="9929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15689" y="969147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5726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1309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3170" y="8611267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36047" y="936830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12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6" y="2046028"/>
            <a:ext cx="20774978" cy="104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3665"/>
              </p:ext>
            </p:extLst>
          </p:nvPr>
        </p:nvGraphicFramePr>
        <p:xfrm>
          <a:off x="2285130" y="2170874"/>
          <a:ext cx="18231906" cy="7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Team’s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763088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44633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8991825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774437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3318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895526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27773</TotalTime>
  <Words>2081</Words>
  <Application>Microsoft Office PowerPoint</Application>
  <PresentationFormat>Custom</PresentationFormat>
  <Paragraphs>820</Paragraphs>
  <Slides>62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5188</cp:revision>
  <dcterms:created xsi:type="dcterms:W3CDTF">2014-11-12T21:47:38Z</dcterms:created>
  <dcterms:modified xsi:type="dcterms:W3CDTF">2017-02-21T15:35:29Z</dcterms:modified>
  <cp:category/>
</cp:coreProperties>
</file>